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0596-00C1-4743-8B7E-FB6054D779E6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7D59-60D8-4FA2-960E-723E5671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95232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Районная военно-спортивная игра -  « Зарница» ( 2015год)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Участие  в игре  принимала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команда МКОУ   Мичуринской СШ   Белогорского района  Республики Крым</a:t>
            </a:r>
            <a:br>
              <a:rPr lang="ru-RU" sz="1800" dirty="0" smtClean="0"/>
            </a:br>
            <a:r>
              <a:rPr lang="ru-RU" sz="1800" dirty="0" smtClean="0"/>
              <a:t>« Мичуринцы»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Проводилась «Зарница» на базе МКОУ  № 4 г. Белогорска </a:t>
            </a:r>
          </a:p>
          <a:p>
            <a:r>
              <a:rPr lang="ru-RU" dirty="0" smtClean="0"/>
              <a:t>Учитель физической культуры:</a:t>
            </a:r>
          </a:p>
          <a:p>
            <a:r>
              <a:rPr lang="ru-RU" dirty="0" err="1" smtClean="0"/>
              <a:t>Остапчук</a:t>
            </a:r>
            <a:r>
              <a:rPr lang="ru-RU" dirty="0" smtClean="0"/>
              <a:t> Владимир Ильич</a:t>
            </a:r>
          </a:p>
          <a:p>
            <a:r>
              <a:rPr lang="ru-RU" dirty="0" smtClean="0"/>
              <a:t>Военный руководитель: Овсиенко Владимир Анатольевич</a:t>
            </a:r>
            <a:endParaRPr lang="ru-RU" dirty="0"/>
          </a:p>
        </p:txBody>
      </p:sp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прыжкам  готовы!</a:t>
            </a:r>
            <a:endParaRPr lang="ru-RU" dirty="0"/>
          </a:p>
        </p:txBody>
      </p:sp>
      <p:pic>
        <p:nvPicPr>
          <p:cNvPr id="5" name="Содержимое 4" descr="0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Умеем мы отжаться</a:t>
            </a:r>
            <a:endParaRPr lang="ru-RU" dirty="0"/>
          </a:p>
        </p:txBody>
      </p:sp>
      <p:pic>
        <p:nvPicPr>
          <p:cNvPr id="5" name="Содержимое 4" descr="0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силу показать!</a:t>
            </a:r>
            <a:endParaRPr lang="ru-RU" dirty="0"/>
          </a:p>
        </p:txBody>
      </p:sp>
      <p:pic>
        <p:nvPicPr>
          <p:cNvPr id="5" name="Содержимое 4" descr="0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Нам надо </a:t>
            </a:r>
            <a:r>
              <a:rPr lang="ru-RU" dirty="0" err="1" smtClean="0"/>
              <a:t>поднажаться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победителями стать!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Туристическая полоса</a:t>
            </a:r>
            <a:br>
              <a:rPr lang="ru-RU" dirty="0" smtClean="0"/>
            </a:br>
            <a:r>
              <a:rPr lang="ru-RU" dirty="0" smtClean="0"/>
              <a:t>раз, два, раз, два</a:t>
            </a:r>
            <a:endParaRPr lang="ru-RU" dirty="0"/>
          </a:p>
        </p:txBody>
      </p:sp>
      <p:pic>
        <p:nvPicPr>
          <p:cNvPr id="5" name="Содержимое 4" descr="0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204864"/>
            <a:ext cx="4038600" cy="3028950"/>
          </a:xfr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« мышеловке» проползём,</a:t>
            </a:r>
            <a:br>
              <a:rPr lang="ru-RU" dirty="0" smtClean="0"/>
            </a:br>
            <a:r>
              <a:rPr lang="ru-RU" dirty="0" smtClean="0"/>
              <a:t>и метко пострелять пойдём…</a:t>
            </a:r>
            <a:endParaRPr lang="ru-RU" dirty="0"/>
          </a:p>
        </p:txBody>
      </p:sp>
      <p:pic>
        <p:nvPicPr>
          <p:cNvPr id="5" name="Содержимое 4" descr="0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7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деле промах - сердцу мука</a:t>
            </a:r>
            <a:br>
              <a:rPr lang="ru-RU" dirty="0" smtClean="0"/>
            </a:br>
            <a:r>
              <a:rPr lang="ru-RU" dirty="0" smtClean="0"/>
              <a:t>Важен правильный настрой…</a:t>
            </a:r>
            <a:endParaRPr lang="ru-RU" dirty="0"/>
          </a:p>
        </p:txBody>
      </p:sp>
      <p:pic>
        <p:nvPicPr>
          <p:cNvPr id="5" name="Содержимое 4" descr="07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Меткость – среди качеств главных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 этом деле для стрелка.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Больше выстрелов исправных-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Крепче слава игрока.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0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7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и настал он миг победы</a:t>
            </a:r>
            <a:br>
              <a:rPr lang="ru-RU" dirty="0" smtClean="0"/>
            </a:br>
            <a:r>
              <a:rPr lang="ru-RU" dirty="0" smtClean="0"/>
              <a:t>Последний метр преодолён</a:t>
            </a:r>
            <a:endParaRPr lang="ru-RU" dirty="0"/>
          </a:p>
        </p:txBody>
      </p:sp>
      <p:pic>
        <p:nvPicPr>
          <p:cNvPr id="5" name="Содержимое 4" descr="0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8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Такое радостное чувство</a:t>
            </a:r>
            <a:br>
              <a:rPr lang="ru-RU" dirty="0" smtClean="0"/>
            </a:br>
            <a:r>
              <a:rPr lang="ru-RU" dirty="0" smtClean="0"/>
              <a:t>Реальность это, а не сон!</a:t>
            </a:r>
            <a:endParaRPr lang="ru-RU" dirty="0"/>
          </a:p>
        </p:txBody>
      </p:sp>
      <p:pic>
        <p:nvPicPr>
          <p:cNvPr id="5" name="Содержимое 4" descr="08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8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 : воспитывать   чувство  патриотизма, любви к Родине</a:t>
            </a:r>
            <a:endParaRPr lang="ru-RU" sz="3200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Свои я силы </a:t>
            </a:r>
            <a:r>
              <a:rPr lang="ru-RU" dirty="0" smtClean="0"/>
              <a:t>рассчитал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финиш мне наградой стал!</a:t>
            </a:r>
            <a:endParaRPr lang="ru-RU" dirty="0"/>
          </a:p>
        </p:txBody>
      </p:sp>
      <p:pic>
        <p:nvPicPr>
          <p:cNvPr id="5" name="Содержимое 4" descr="08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Команда Мичуринцев </a:t>
            </a:r>
            <a:br>
              <a:rPr lang="ru-RU" dirty="0" smtClean="0"/>
            </a:br>
            <a:r>
              <a:rPr lang="ru-RU" dirty="0" smtClean="0"/>
              <a:t>заняла 3 место!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Поздравляем!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ЗАДАЧИ: формирование чувства долга и любви к  отечеству; развитие положительных эмоций, сближение детей. Пропаганда  здорового образа жизни;</a:t>
            </a:r>
            <a:br>
              <a:rPr lang="ru-RU" sz="2000" dirty="0" smtClean="0"/>
            </a:br>
            <a:r>
              <a:rPr lang="ru-RU" sz="2000" dirty="0" smtClean="0"/>
              <a:t>укрепление здоровья детей; развитие выдержки, выносливости, воображения</a:t>
            </a:r>
            <a:r>
              <a:rPr lang="ru-RU" sz="1800" dirty="0" smtClean="0"/>
              <a:t>…</a:t>
            </a:r>
            <a:endParaRPr lang="ru-RU" sz="1800" dirty="0"/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Игра «Зарница», то  что  надо!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Ловкость,  сила, храбрость и  слава…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Сколько  силы  и отваги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  каждом  взгляде,  в  каждом  шаге!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0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Дух  состязанья. И навыки действий совместных-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Было бы для этого время, охота и место!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Много лет и с давних времён ежегодно идут состязанья.</a:t>
            </a:r>
            <a:br>
              <a:rPr lang="ru-RU" sz="2400" dirty="0" smtClean="0"/>
            </a:br>
            <a:r>
              <a:rPr lang="ru-RU" sz="2400" dirty="0" smtClean="0"/>
              <a:t>Те, что радость с каждым днём </a:t>
            </a:r>
            <a:br>
              <a:rPr lang="ru-RU" sz="2400" dirty="0" smtClean="0"/>
            </a:br>
            <a:r>
              <a:rPr lang="ru-RU" sz="2400" dirty="0" smtClean="0"/>
              <a:t>Дарят и вносят в наши сознанья!</a:t>
            </a:r>
            <a:endParaRPr lang="ru-RU" sz="2400" dirty="0"/>
          </a:p>
        </p:txBody>
      </p:sp>
      <p:pic>
        <p:nvPicPr>
          <p:cNvPr id="5" name="Содержимое 4" descr="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Счастье приносят все соревнованья</a:t>
            </a:r>
            <a:br>
              <a:rPr lang="ru-RU" sz="3200" dirty="0" smtClean="0"/>
            </a:br>
            <a:r>
              <a:rPr lang="ru-RU" sz="3200" dirty="0" smtClean="0"/>
              <a:t>Силу, азарт они нам придают</a:t>
            </a:r>
            <a:br>
              <a:rPr lang="ru-RU" sz="3200" dirty="0" smtClean="0"/>
            </a:br>
            <a:r>
              <a:rPr lang="ru-RU" sz="3200" dirty="0" smtClean="0"/>
              <a:t>Также приносят ребятам и знанья,</a:t>
            </a:r>
            <a:br>
              <a:rPr lang="ru-RU" sz="3200" dirty="0" smtClean="0"/>
            </a:br>
            <a:r>
              <a:rPr lang="ru-RU" sz="3200" dirty="0" smtClean="0"/>
              <a:t>Тело и дух, как железо куют.</a:t>
            </a:r>
            <a:endParaRPr lang="ru-RU" sz="3200" dirty="0"/>
          </a:p>
        </p:txBody>
      </p:sp>
      <p:pic>
        <p:nvPicPr>
          <p:cNvPr id="5" name="Содержимое 4" descr="0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Песню  споём  задорную, ты  гитара нам  подыграй</a:t>
            </a:r>
            <a:br>
              <a:rPr lang="ru-RU" sz="2800" dirty="0" smtClean="0"/>
            </a:br>
            <a:r>
              <a:rPr lang="ru-RU" sz="2800" dirty="0" smtClean="0"/>
              <a:t>Словами про жизнь спортивную</a:t>
            </a:r>
            <a:br>
              <a:rPr lang="ru-RU" sz="2800" dirty="0" smtClean="0"/>
            </a:br>
            <a:r>
              <a:rPr lang="ru-RU" sz="2800" dirty="0" smtClean="0"/>
              <a:t>Мичуринцев  отряд  напевай!</a:t>
            </a:r>
            <a:endParaRPr lang="ru-RU" sz="2800" dirty="0"/>
          </a:p>
        </p:txBody>
      </p:sp>
      <p:pic>
        <p:nvPicPr>
          <p:cNvPr id="5" name="Содержимое 4" descr="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151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Районная военно-спортивная игра -  « Зарница» ( 2015год) Участие  в игре  принимала  команда МКОУ   Мичуринской СШ   Белогорского района  Республики Крым « Мичуринцы»</vt:lpstr>
      <vt:lpstr>Цель : воспитывать   чувство  патриотизма, любви к Родине</vt:lpstr>
      <vt:lpstr>ЗАДАЧИ: формирование чувства долга и любви к  отечеству; развитие положительных эмоций, сближение детей. Пропаганда  здорового образа жизни; укрепление здоровья детей; развитие выдержки, выносливости, воображения…</vt:lpstr>
      <vt:lpstr>Игра «Зарница», то  что  надо! Ловкость,  сила, храбрость и  слава…</vt:lpstr>
      <vt:lpstr> Сколько  силы  и отваги В  каждом  взгляде,  в  каждом  шаге!</vt:lpstr>
      <vt:lpstr>Дух  состязанья. И навыки действий совместных- Было бы для этого время, охота и место!</vt:lpstr>
      <vt:lpstr>Много лет и с давних времён ежегодно идут состязанья. Те, что радость с каждым днём  Дарят и вносят в наши сознанья!</vt:lpstr>
      <vt:lpstr>Счастье приносят все соревнованья Силу, азарт они нам придают Также приносят ребятам и знанья, Тело и дух, как железо куют.</vt:lpstr>
      <vt:lpstr>Песню  споём  задорную, ты  гитара нам  подыграй Словами про жизнь спортивную Мичуринцев  отряд  напевай!</vt:lpstr>
      <vt:lpstr>К прыжкам  готовы!</vt:lpstr>
      <vt:lpstr>Умеем мы отжаться</vt:lpstr>
      <vt:lpstr>И силу показать!</vt:lpstr>
      <vt:lpstr>  Нам надо поднажаться И победителями стать! </vt:lpstr>
      <vt:lpstr>Туристическая полоса раз, два, раз, два</vt:lpstr>
      <vt:lpstr>В « мышеловке» проползём, и метко пострелять пойдём…</vt:lpstr>
      <vt:lpstr>В деле промах - сердцу мука Важен правильный настрой…</vt:lpstr>
      <vt:lpstr>Меткость – среди качеств главных В этом деле для стрелка. Больше выстрелов исправных- Крепче слава игрока. </vt:lpstr>
      <vt:lpstr>Вот и настал он миг победы Последний метр преодолён</vt:lpstr>
      <vt:lpstr>Такое радостное чувство Реальность это, а не сон!</vt:lpstr>
      <vt:lpstr>Свои я силы рассчитал И финиш мне наградой стал!</vt:lpstr>
      <vt:lpstr>Команда Мичуринцев  заняла 3 место!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Елена</cp:lastModifiedBy>
  <cp:revision>32</cp:revision>
  <dcterms:created xsi:type="dcterms:W3CDTF">2016-05-31T18:07:44Z</dcterms:created>
  <dcterms:modified xsi:type="dcterms:W3CDTF">2017-01-14T18:48:07Z</dcterms:modified>
</cp:coreProperties>
</file>